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0" r:id="rId9"/>
    <p:sldId id="266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B97-5AE5-483A-A44F-4BF5D4A9B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170AE-A922-4BE2-BF03-510F86D6E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298F-AA1E-42D7-8614-FAC4CD6E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23DCB-FBB4-4E26-A1E6-25F2E2C4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03861-D97E-4492-A62D-DB103840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8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056-6327-4DEE-9085-8B3EFD44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E9397-0268-4B34-A681-40BD4647C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AC89D-C787-41D8-9ECA-A76235F1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473A2-C8B8-4DCE-A28D-475A71E9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1F4F-F466-4719-BAB4-23B05361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7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BAEED-D8E0-41E9-943A-CFE2A4B7A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3D549-6D84-4CC9-8919-50A4521C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EBA1-F7B1-458F-A734-0D45B292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4894E-99D5-4E2E-B3EA-CDE8575C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ED4F-CFF2-4A9C-A652-13BA7567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8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C8EC-0524-40E4-A46A-D35101C7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14AA-C4C2-4CCC-9379-202A38DB4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90EC3-C2FC-40C4-BB47-292AF91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68383-B909-422C-B556-391AAACE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F4866-8AD8-4BDF-895C-5E55A396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E53E-40A4-4C3E-8E91-0AA596F9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B9D7F-E9BD-4B65-8174-561FD71C0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CF2FB-C37C-4FC6-B06A-0A00A330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BCDE8-D96B-47B5-A362-7E2FE180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6EDA4-3D08-454C-BE48-8AA4E88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53F9-F6F7-49A5-8887-07A704CD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7CF7-EA30-4729-95BF-29910092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6B1AE-1D13-4415-8DAA-3216A7948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7FC7D-45E7-4B95-B57B-A7F0E1DB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A4160-BBB0-4E6A-96D1-A46FD83D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F8809-2027-4A36-B9B8-EB227F71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1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E3F1-0D0E-4E1C-A5B5-FC59211D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5E0AC-4D32-48E7-BDF3-23C1B5E44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A7E5D-27F8-4B2F-AB06-4C88FAC31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C5BCD-E540-463C-9E3E-CF10FBB62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06482-A005-48AA-9374-8EC4D9D50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0DF1C-2BCA-46CC-BF7A-32381003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1E074-1172-476A-946C-7A482962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3309F-7F69-4B3C-A029-AD86BE8F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1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B433-9138-4725-88D3-EA2B76B0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0FCE9-B751-4A55-8536-B80F9737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70C80-AFFD-4A42-BDDF-E0997AE1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88C1D-8A3F-4F20-BF6A-E028A528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9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74563-ED08-4C02-9759-94FF89DC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B7605-C8AB-47B8-8A24-7D57C3F6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90B91-C355-48FD-A806-41F8842D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0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EDBB-DCFA-4F5D-9601-6288B2AD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0527-AF45-4E4C-9DB6-9B72530A0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4E97B-9F78-477E-A369-6F8FF010F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9605D-0F55-421E-A4D8-2483311F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99EF1-BB67-4FB2-892B-B56EC330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163C3-6711-4956-9AC6-92AEAE12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1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7038-52DC-491F-A191-6EE6D939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E408C-EB4F-4C36-8E08-58A98EFED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D3481-EDEC-435C-A71B-CB9F5E036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F38BE-042B-4E41-968B-DBFF3B96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8352D-4FA8-486A-94A0-B92330B3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D8241-18F7-4187-8305-685739FC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4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3BA66-DE74-4C89-A48C-9562F94C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46EB9-478C-4E21-88BD-142AE99DC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A5D91-8AE5-4AED-8657-9F763185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5FDD-CEE5-4190-815B-A21833E3649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495F6-744A-4F87-8A2D-26750C432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863EA-40E5-4321-B330-CCD4A531B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A425-3FA7-4B04-BFD5-926066227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4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8D8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317FA67-46BF-4541-956B-50D93B811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4" y="0"/>
            <a:ext cx="6870392" cy="68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659E9-F121-4537-9D64-EC9F7F3B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87239-679E-4543-A5A2-EAD7EDD216A1}"/>
              </a:ext>
            </a:extLst>
          </p:cNvPr>
          <p:cNvSpPr/>
          <p:nvPr/>
        </p:nvSpPr>
        <p:spPr>
          <a:xfrm>
            <a:off x="2827606" y="1294227"/>
            <a:ext cx="8342142" cy="4923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3E8BC9AA-8D0D-4F53-9A8C-5C5226E7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76" y="1492939"/>
            <a:ext cx="2891217" cy="289121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9D2F7F-D405-44C0-AA23-ED1C0D598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5" y="4262034"/>
            <a:ext cx="1955886" cy="1955886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79BF31D-067E-4147-B738-96D2E5908CDF}"/>
              </a:ext>
            </a:extLst>
          </p:cNvPr>
          <p:cNvSpPr/>
          <p:nvPr/>
        </p:nvSpPr>
        <p:spPr>
          <a:xfrm>
            <a:off x="5148650" y="2506061"/>
            <a:ext cx="61414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>
                <a:effectLst/>
                <a:latin typeface="Nunito Sans"/>
              </a:rPr>
              <a:t>Bank BRI</a:t>
            </a:r>
          </a:p>
          <a:p>
            <a:endParaRPr lang="en-US" sz="3600" b="0" i="0" dirty="0">
              <a:effectLst/>
              <a:latin typeface="Nunito Sans"/>
            </a:endParaRPr>
          </a:p>
          <a:p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No.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Rek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. 3682-01-012577-53-7 </a:t>
            </a:r>
          </a:p>
          <a:p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Yayasan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Akses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Mandiri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Pangan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  <a:latin typeface="Nunito Sans"/>
              </a:rPr>
              <a:t> 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75F62-92B9-46BC-874D-232C2BDD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600" y="1492939"/>
            <a:ext cx="6527893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badi" panose="020B0604020104020204" pitchFamily="34" charset="0"/>
              </a:rPr>
              <a:t>Support Food Bank Bandung</a:t>
            </a:r>
          </a:p>
        </p:txBody>
      </p:sp>
    </p:spTree>
    <p:extLst>
      <p:ext uri="{BB962C8B-B14F-4D97-AF65-F5344CB8AC3E}">
        <p14:creationId xmlns:p14="http://schemas.microsoft.com/office/powerpoint/2010/main" val="143474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BD7FCA-B656-4B4C-9B79-4D2FF3A0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67D73-A0AE-4D30-915C-10FC33CA7A3C}"/>
              </a:ext>
            </a:extLst>
          </p:cNvPr>
          <p:cNvSpPr/>
          <p:nvPr/>
        </p:nvSpPr>
        <p:spPr>
          <a:xfrm>
            <a:off x="2827606" y="1294227"/>
            <a:ext cx="8342142" cy="4923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CFCA0-D60D-4DF3-BE45-128BE17B9F02}"/>
              </a:ext>
            </a:extLst>
          </p:cNvPr>
          <p:cNvSpPr txBox="1"/>
          <p:nvPr/>
        </p:nvSpPr>
        <p:spPr>
          <a:xfrm>
            <a:off x="3016311" y="1294227"/>
            <a:ext cx="79647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Webinar Nasional</a:t>
            </a:r>
          </a:p>
          <a:p>
            <a:endParaRPr lang="en-US" b="1" dirty="0"/>
          </a:p>
          <a:p>
            <a:r>
              <a:rPr lang="en-US" sz="2800" b="1" dirty="0"/>
              <a:t>Bersama </a:t>
            </a:r>
            <a:r>
              <a:rPr lang="en-US" sz="2800" b="1" dirty="0" err="1"/>
              <a:t>Menerapkan</a:t>
            </a:r>
            <a:r>
              <a:rPr lang="en-US" sz="2800" b="1" dirty="0"/>
              <a:t> </a:t>
            </a:r>
            <a:r>
              <a:rPr lang="en-US" sz="2800" b="1" dirty="0" err="1"/>
              <a:t>Strategi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 </a:t>
            </a:r>
            <a:r>
              <a:rPr lang="en-US" sz="2800" b="1" dirty="0" err="1"/>
              <a:t>Sirkular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Meningkatkan</a:t>
            </a:r>
            <a:r>
              <a:rPr lang="en-US" sz="2800" b="1" dirty="0"/>
              <a:t> </a:t>
            </a:r>
            <a:r>
              <a:rPr lang="en-US" sz="2800" b="1" dirty="0" err="1"/>
              <a:t>Ketahanan</a:t>
            </a:r>
            <a:r>
              <a:rPr lang="en-US" sz="2800" b="1" dirty="0"/>
              <a:t> </a:t>
            </a:r>
            <a:r>
              <a:rPr lang="en-US" sz="2800" b="1" dirty="0" err="1"/>
              <a:t>Pangan</a:t>
            </a:r>
            <a:r>
              <a:rPr lang="en-US" sz="2800" b="1" dirty="0"/>
              <a:t> dan </a:t>
            </a:r>
            <a:r>
              <a:rPr lang="en-US" sz="2800" b="1" dirty="0" err="1"/>
              <a:t>Mengurangi</a:t>
            </a:r>
            <a:r>
              <a:rPr lang="en-US" sz="2800" b="1" dirty="0"/>
              <a:t> Food Loss and Waste</a:t>
            </a:r>
          </a:p>
          <a:p>
            <a:endParaRPr lang="en-US" sz="2800" b="1" dirty="0"/>
          </a:p>
          <a:p>
            <a:r>
              <a:rPr lang="en-US" sz="2800" b="1" dirty="0" err="1"/>
              <a:t>Sabtu</a:t>
            </a:r>
            <a:r>
              <a:rPr lang="en-US" sz="2800" b="1" dirty="0"/>
              <a:t>, 3 April 2021</a:t>
            </a:r>
          </a:p>
          <a:p>
            <a:endParaRPr lang="en-US" sz="2800" b="1" dirty="0"/>
          </a:p>
          <a:p>
            <a:r>
              <a:rPr lang="en-US" sz="2800" b="1" dirty="0" err="1"/>
              <a:t>Cek</a:t>
            </a:r>
            <a:r>
              <a:rPr lang="en-US" sz="2800" b="1" dirty="0"/>
              <a:t> IG: @</a:t>
            </a:r>
            <a:r>
              <a:rPr lang="en-US" sz="2800" b="1" dirty="0" err="1"/>
              <a:t>foodbankbandung</a:t>
            </a:r>
            <a:r>
              <a:rPr lang="en-US" sz="2800" b="1" dirty="0"/>
              <a:t> </a:t>
            </a:r>
          </a:p>
        </p:txBody>
      </p:sp>
      <p:pic>
        <p:nvPicPr>
          <p:cNvPr id="7170" name="Picture 2" descr="CSEAS Indonesia (@cseas_indonesia) | Twitter">
            <a:extLst>
              <a:ext uri="{FF2B5EF4-FFF2-40B4-BE49-F238E27FC236}">
                <a16:creationId xmlns:a16="http://schemas.microsoft.com/office/drawing/2014/main" id="{72FA9325-9586-41AF-9DF5-5E415475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12" y="3428999"/>
            <a:ext cx="1423182" cy="14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C20D1B89-D7BF-46C9-8989-81C42732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95" y="3850352"/>
            <a:ext cx="1743131" cy="5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9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BD7FCA-B656-4B4C-9B79-4D2FF3A0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1026" name="Picture 2" descr="Emilia Fitriana Dewi – SBM ITB">
            <a:extLst>
              <a:ext uri="{FF2B5EF4-FFF2-40B4-BE49-F238E27FC236}">
                <a16:creationId xmlns:a16="http://schemas.microsoft.com/office/drawing/2014/main" id="{1D67B71D-D351-48C8-9EB3-427614EF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82" y="1673525"/>
            <a:ext cx="1816809" cy="18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rnia Fajar Afgani – SBM ITB">
            <a:extLst>
              <a:ext uri="{FF2B5EF4-FFF2-40B4-BE49-F238E27FC236}">
                <a16:creationId xmlns:a16="http://schemas.microsoft.com/office/drawing/2014/main" id="{47316403-2FE8-49A0-9DA2-67D36B41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14" y="1673524"/>
            <a:ext cx="1816809" cy="18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matria Pringgabayu - YouTube">
            <a:extLst>
              <a:ext uri="{FF2B5EF4-FFF2-40B4-BE49-F238E27FC236}">
                <a16:creationId xmlns:a16="http://schemas.microsoft.com/office/drawing/2014/main" id="{122E8A0C-2604-46D9-BA69-736AFCDF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97" y="1673523"/>
            <a:ext cx="1816809" cy="18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hamad Faqih Rahman - Institut Teknologi Bandung (ITB) - Kota Serang,  Banten, Indonesia | LinkedIn">
            <a:extLst>
              <a:ext uri="{FF2B5EF4-FFF2-40B4-BE49-F238E27FC236}">
                <a16:creationId xmlns:a16="http://schemas.microsoft.com/office/drawing/2014/main" id="{FDA702C2-05F1-44D1-91E0-57082EB8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67" y="4147034"/>
            <a:ext cx="1937260" cy="19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op | Muchammad Gumilang Pramuwidyatama">
            <a:extLst>
              <a:ext uri="{FF2B5EF4-FFF2-40B4-BE49-F238E27FC236}">
                <a16:creationId xmlns:a16="http://schemas.microsoft.com/office/drawing/2014/main" id="{9E8DB780-DF7C-4F69-8DFD-BDA1E36D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41" y="4137775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44AE9-D2DC-43D0-9561-8B2F0426C7A7}"/>
              </a:ext>
            </a:extLst>
          </p:cNvPr>
          <p:cNvSpPr txBox="1"/>
          <p:nvPr/>
        </p:nvSpPr>
        <p:spPr>
          <a:xfrm>
            <a:off x="3081023" y="3558359"/>
            <a:ext cx="221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Emilia </a:t>
            </a:r>
            <a:r>
              <a:rPr lang="en-GB" b="1" dirty="0" err="1"/>
              <a:t>Fitriana</a:t>
            </a:r>
            <a:r>
              <a:rPr lang="en-GB" b="1" dirty="0"/>
              <a:t> Dewi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96A2C-5E04-4855-A463-97730E23C8BB}"/>
              </a:ext>
            </a:extLst>
          </p:cNvPr>
          <p:cNvSpPr txBox="1"/>
          <p:nvPr/>
        </p:nvSpPr>
        <p:spPr>
          <a:xfrm>
            <a:off x="5471909" y="3568382"/>
            <a:ext cx="221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Kurnia</a:t>
            </a:r>
            <a:r>
              <a:rPr lang="en-GB" b="1" dirty="0"/>
              <a:t> </a:t>
            </a:r>
            <a:r>
              <a:rPr lang="en-GB" b="1" dirty="0" err="1"/>
              <a:t>Fajar</a:t>
            </a:r>
            <a:r>
              <a:rPr lang="en-GB" b="1" dirty="0"/>
              <a:t> </a:t>
            </a:r>
            <a:r>
              <a:rPr lang="en-GB" b="1" dirty="0" err="1"/>
              <a:t>Afgani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693E8-072A-424C-AB10-8EB2985A3252}"/>
              </a:ext>
            </a:extLst>
          </p:cNvPr>
          <p:cNvSpPr txBox="1"/>
          <p:nvPr/>
        </p:nvSpPr>
        <p:spPr>
          <a:xfrm>
            <a:off x="7728718" y="3553787"/>
            <a:ext cx="247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Dematria</a:t>
            </a:r>
            <a:r>
              <a:rPr lang="en-GB" b="1" dirty="0"/>
              <a:t> </a:t>
            </a:r>
            <a:r>
              <a:rPr lang="en-GB" b="1" dirty="0" err="1"/>
              <a:t>Pringgabayu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468AC-8F8E-4F3B-B72D-F1BD03A003C7}"/>
              </a:ext>
            </a:extLst>
          </p:cNvPr>
          <p:cNvSpPr txBox="1"/>
          <p:nvPr/>
        </p:nvSpPr>
        <p:spPr>
          <a:xfrm>
            <a:off x="3193368" y="6084294"/>
            <a:ext cx="324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M. Gumilang </a:t>
            </a:r>
            <a:r>
              <a:rPr lang="en-GB" b="1" dirty="0" err="1"/>
              <a:t>Pramuwidyatama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7750C-CC10-4AB1-98BE-9C1E4E64A957}"/>
              </a:ext>
            </a:extLst>
          </p:cNvPr>
          <p:cNvSpPr txBox="1"/>
          <p:nvPr/>
        </p:nvSpPr>
        <p:spPr>
          <a:xfrm>
            <a:off x="6537189" y="6123543"/>
            <a:ext cx="324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Miranda </a:t>
            </a:r>
            <a:r>
              <a:rPr lang="en-GB" b="1" dirty="0" err="1"/>
              <a:t>Bethseba</a:t>
            </a:r>
            <a:r>
              <a:rPr lang="en-GB" b="1" dirty="0"/>
              <a:t> Gabriela</a:t>
            </a:r>
          </a:p>
        </p:txBody>
      </p:sp>
    </p:spTree>
    <p:extLst>
      <p:ext uri="{BB962C8B-B14F-4D97-AF65-F5344CB8AC3E}">
        <p14:creationId xmlns:p14="http://schemas.microsoft.com/office/powerpoint/2010/main" val="162697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BD7FCA-B656-4B4C-9B79-4D2FF3A0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A8B449-3848-463B-99D8-EF015F5EA158}"/>
              </a:ext>
            </a:extLst>
          </p:cNvPr>
          <p:cNvSpPr/>
          <p:nvPr/>
        </p:nvSpPr>
        <p:spPr>
          <a:xfrm>
            <a:off x="2827606" y="1294227"/>
            <a:ext cx="8342142" cy="4923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E970D-1FA4-4E38-A091-D7F8CA91D76F}"/>
              </a:ext>
            </a:extLst>
          </p:cNvPr>
          <p:cNvSpPr txBox="1"/>
          <p:nvPr/>
        </p:nvSpPr>
        <p:spPr>
          <a:xfrm>
            <a:off x="4058529" y="1458466"/>
            <a:ext cx="5880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Lokasi</a:t>
            </a:r>
            <a:r>
              <a:rPr lang="en-GB" sz="2400" b="1" dirty="0"/>
              <a:t> </a:t>
            </a:r>
            <a:r>
              <a:rPr lang="en-GB" sz="2400" b="1" dirty="0" err="1"/>
              <a:t>kegiatan</a:t>
            </a:r>
            <a:r>
              <a:rPr lang="en-GB" sz="2400" b="1" dirty="0"/>
              <a:t> </a:t>
            </a:r>
            <a:r>
              <a:rPr lang="en-GB" sz="2400" b="1" dirty="0" err="1"/>
              <a:t>binaan</a:t>
            </a:r>
            <a:r>
              <a:rPr lang="en-GB" sz="2400" b="1" dirty="0"/>
              <a:t> Food Bank Bandung: </a:t>
            </a:r>
          </a:p>
          <a:p>
            <a:pPr algn="ctr"/>
            <a:r>
              <a:rPr lang="en-GB" sz="2400" b="1" dirty="0"/>
              <a:t>Kampung </a:t>
            </a:r>
            <a:r>
              <a:rPr lang="en-GB" sz="2400" b="1" dirty="0" err="1"/>
              <a:t>Empang</a:t>
            </a:r>
            <a:r>
              <a:rPr lang="en-GB" sz="2400" b="1" dirty="0"/>
              <a:t> &amp; </a:t>
            </a:r>
            <a:r>
              <a:rPr lang="en-GB" sz="2400" b="1" dirty="0" err="1"/>
              <a:t>Empang</a:t>
            </a:r>
            <a:r>
              <a:rPr lang="en-GB" sz="2400" b="1" dirty="0"/>
              <a:t> </a:t>
            </a:r>
            <a:r>
              <a:rPr lang="en-GB" sz="2400" b="1" dirty="0" err="1"/>
              <a:t>Pojok</a:t>
            </a:r>
            <a:endParaRPr lang="en-GB" sz="2400" b="1" dirty="0"/>
          </a:p>
          <a:p>
            <a:pPr algn="ctr"/>
            <a:r>
              <a:rPr lang="en-GB" sz="2400" b="1" dirty="0" err="1"/>
              <a:t>Kelurahan</a:t>
            </a:r>
            <a:r>
              <a:rPr lang="en-GB" sz="2400" b="1" dirty="0"/>
              <a:t> </a:t>
            </a:r>
            <a:r>
              <a:rPr lang="en-GB" sz="2400" b="1" dirty="0" err="1"/>
              <a:t>Mekarjaya</a:t>
            </a:r>
            <a:r>
              <a:rPr lang="en-GB" sz="2400" b="1" dirty="0"/>
              <a:t>, Kota Bandung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1A9A3C9-A823-44C2-916B-15209288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59" y="2989530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C417AD-15DE-41BC-8BF1-90AADA92EA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-2409" r="23223"/>
          <a:stretch/>
        </p:blipFill>
        <p:spPr>
          <a:xfrm>
            <a:off x="5463046" y="3066902"/>
            <a:ext cx="2921503" cy="2241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C397F-88E9-43E4-A3C3-3294D31226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0" r="4568" b="21266"/>
          <a:stretch/>
        </p:blipFill>
        <p:spPr>
          <a:xfrm>
            <a:off x="8567223" y="2963192"/>
            <a:ext cx="2213317" cy="24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3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BD7FCA-B656-4B4C-9B79-4D2FF3A0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67D73-A0AE-4D30-915C-10FC33CA7A3C}"/>
              </a:ext>
            </a:extLst>
          </p:cNvPr>
          <p:cNvSpPr/>
          <p:nvPr/>
        </p:nvSpPr>
        <p:spPr>
          <a:xfrm>
            <a:off x="2827606" y="1294227"/>
            <a:ext cx="8342142" cy="4923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5EF61-011E-4204-AADC-D718455AE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43" y="2543421"/>
            <a:ext cx="1602485" cy="2425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FCFCA0-D60D-4DF3-BE45-128BE17B9F02}"/>
              </a:ext>
            </a:extLst>
          </p:cNvPr>
          <p:cNvSpPr txBox="1"/>
          <p:nvPr/>
        </p:nvSpPr>
        <p:spPr>
          <a:xfrm>
            <a:off x="4839752" y="1801689"/>
            <a:ext cx="62198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Gendis Ayu Satiti Irawan</a:t>
            </a:r>
          </a:p>
          <a:p>
            <a:endParaRPr lang="en-US" b="1" dirty="0"/>
          </a:p>
          <a:p>
            <a:r>
              <a:rPr lang="en-US" b="1" dirty="0"/>
              <a:t>S2: </a:t>
            </a:r>
            <a:r>
              <a:rPr lang="en-US" dirty="0"/>
              <a:t>Urban Environmental Management- Wageningen University</a:t>
            </a:r>
          </a:p>
          <a:p>
            <a:r>
              <a:rPr lang="en-US" b="1" dirty="0"/>
              <a:t>S1:</a:t>
            </a:r>
            <a:r>
              <a:rPr lang="en-US" dirty="0"/>
              <a:t> Teknik </a:t>
            </a:r>
            <a:r>
              <a:rPr lang="en-US" dirty="0" err="1"/>
              <a:t>Lingkungan</a:t>
            </a:r>
            <a:r>
              <a:rPr lang="en-US" dirty="0"/>
              <a:t> - ITB</a:t>
            </a:r>
          </a:p>
          <a:p>
            <a:endParaRPr lang="en-US" dirty="0"/>
          </a:p>
          <a:p>
            <a:r>
              <a:rPr lang="en-US" b="1" dirty="0" err="1"/>
              <a:t>Pengalaman</a:t>
            </a:r>
            <a:endParaRPr lang="en-US" b="1" dirty="0"/>
          </a:p>
          <a:p>
            <a:r>
              <a:rPr lang="en-US" b="1" dirty="0"/>
              <a:t>2020- </a:t>
            </a:r>
            <a:r>
              <a:rPr lang="en-US" b="1" dirty="0" err="1"/>
              <a:t>sekarang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Co-founder dan </a:t>
            </a:r>
            <a:r>
              <a:rPr lang="en-US" dirty="0" err="1"/>
              <a:t>Ketua</a:t>
            </a:r>
            <a:r>
              <a:rPr lang="en-US" dirty="0"/>
              <a:t> Food Bank Bandung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Associate Researcher - Center for Southeast Asian Studies (CSEAS) Indonesia</a:t>
            </a:r>
          </a:p>
          <a:p>
            <a:r>
              <a:rPr lang="en-US" b="1" dirty="0"/>
              <a:t>2017-2020: </a:t>
            </a:r>
            <a:r>
              <a:rPr lang="en-US" dirty="0"/>
              <a:t>Food Quality Assurance Food Bank </a:t>
            </a:r>
            <a:r>
              <a:rPr lang="en-US" dirty="0" err="1"/>
              <a:t>Neder-Veluwe</a:t>
            </a:r>
            <a:r>
              <a:rPr lang="en-US" dirty="0"/>
              <a:t>, Wageningen, Belanda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535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BD7FCA-B656-4B4C-9B79-4D2FF3A0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27376D-CDF3-4AF3-ACBA-F9C1CCA93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95" y="1223888"/>
            <a:ext cx="9078352" cy="51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BD7FCA-B656-4B4C-9B79-4D2FF3A0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DE467B-28D0-4B9C-B5BE-844124201BA9}"/>
              </a:ext>
            </a:extLst>
          </p:cNvPr>
          <p:cNvSpPr/>
          <p:nvPr/>
        </p:nvSpPr>
        <p:spPr>
          <a:xfrm>
            <a:off x="2827606" y="1294227"/>
            <a:ext cx="8342142" cy="4923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1953B-4BF3-4D15-9445-8135BFF0431E}"/>
              </a:ext>
            </a:extLst>
          </p:cNvPr>
          <p:cNvSpPr txBox="1"/>
          <p:nvPr/>
        </p:nvSpPr>
        <p:spPr>
          <a:xfrm>
            <a:off x="5031398" y="1314254"/>
            <a:ext cx="60510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Dr. Raden Dikky Indrawan</a:t>
            </a:r>
          </a:p>
          <a:p>
            <a:endParaRPr lang="en-US" b="1" dirty="0"/>
          </a:p>
          <a:p>
            <a:r>
              <a:rPr lang="en-US" b="1" dirty="0"/>
              <a:t>S3: </a:t>
            </a:r>
            <a:r>
              <a:rPr lang="en-US" dirty="0"/>
              <a:t>Business Economics- Wageningen University</a:t>
            </a:r>
          </a:p>
          <a:p>
            <a:r>
              <a:rPr lang="en-US" b="1" dirty="0"/>
              <a:t>Executive:</a:t>
            </a:r>
            <a:r>
              <a:rPr lang="en-US" dirty="0"/>
              <a:t> Maastricht School of Management</a:t>
            </a:r>
            <a:endParaRPr lang="en-US" b="1" dirty="0"/>
          </a:p>
          <a:p>
            <a:r>
              <a:rPr lang="en-US" b="1" dirty="0"/>
              <a:t>S2: </a:t>
            </a:r>
            <a:r>
              <a:rPr lang="en-US" dirty="0"/>
              <a:t>Magister </a:t>
            </a:r>
            <a:r>
              <a:rPr lang="en-US" dirty="0" err="1"/>
              <a:t>Manajemen</a:t>
            </a:r>
            <a:r>
              <a:rPr lang="en-US" dirty="0"/>
              <a:t> – IPB University</a:t>
            </a:r>
          </a:p>
          <a:p>
            <a:r>
              <a:rPr lang="en-US" dirty="0"/>
              <a:t>S1: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– IPB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Highlighted experience:</a:t>
            </a:r>
          </a:p>
          <a:p>
            <a:r>
              <a:rPr lang="en-US" dirty="0" err="1"/>
              <a:t>Dosen</a:t>
            </a:r>
            <a:r>
              <a:rPr lang="en-US" dirty="0"/>
              <a:t> – SB IPB University</a:t>
            </a:r>
          </a:p>
          <a:p>
            <a:r>
              <a:rPr lang="en-US" dirty="0" err="1"/>
              <a:t>Asisten</a:t>
            </a:r>
            <a:r>
              <a:rPr lang="en-US" dirty="0"/>
              <a:t> </a:t>
            </a:r>
            <a:r>
              <a:rPr lang="en-US" dirty="0" err="1"/>
              <a:t>Direktur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dan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– IPB University</a:t>
            </a:r>
          </a:p>
          <a:p>
            <a:r>
              <a:rPr lang="en-US" dirty="0" err="1"/>
              <a:t>Pengawas</a:t>
            </a:r>
            <a:r>
              <a:rPr lang="en-US" dirty="0"/>
              <a:t> – Food Bank Bandung</a:t>
            </a:r>
          </a:p>
          <a:p>
            <a:r>
              <a:rPr lang="en-US" dirty="0"/>
              <a:t>Project officer- SMART-</a:t>
            </a:r>
            <a:r>
              <a:rPr lang="en-US" dirty="0" err="1"/>
              <a:t>inAg</a:t>
            </a:r>
            <a:r>
              <a:rPr lang="en-US" dirty="0"/>
              <a:t> (Wageningen University &amp; IPB University)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AD9E6-9184-4D83-B8B8-E1569384B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6" y="2697820"/>
            <a:ext cx="2116502" cy="21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BD7FCA-B656-4B4C-9B79-4D2FF3A0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2050" name="Picture 2" descr="Discussion Clipart Result Discussion - Discussion Clip Art Transparent, HD  Png Download , Transparent Png Image - PNGitem">
            <a:extLst>
              <a:ext uri="{FF2B5EF4-FFF2-40B4-BE49-F238E27FC236}">
                <a16:creationId xmlns:a16="http://schemas.microsoft.com/office/drawing/2014/main" id="{1FA662C3-F26A-4BE2-B787-46BECDCC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3" y="1903241"/>
            <a:ext cx="8047873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0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C1FD8A-C36E-48A6-9EDB-6F6F3412F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0"/>
            <a:ext cx="9710443" cy="6858000"/>
          </a:xfrm>
        </p:spPr>
      </p:pic>
    </p:spTree>
    <p:extLst>
      <p:ext uri="{BB962C8B-B14F-4D97-AF65-F5344CB8AC3E}">
        <p14:creationId xmlns:p14="http://schemas.microsoft.com/office/powerpoint/2010/main" val="275815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64A490B-0F54-492D-AC14-6759290D1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0"/>
            <a:ext cx="9706708" cy="6855363"/>
          </a:xfrm>
        </p:spPr>
      </p:pic>
    </p:spTree>
    <p:extLst>
      <p:ext uri="{BB962C8B-B14F-4D97-AF65-F5344CB8AC3E}">
        <p14:creationId xmlns:p14="http://schemas.microsoft.com/office/powerpoint/2010/main" val="134639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189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Food Bank Bandung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Gumilang, Muchammad</dc:creator>
  <cp:lastModifiedBy>Gumilang, Muchammad</cp:lastModifiedBy>
  <cp:revision>9</cp:revision>
  <dcterms:created xsi:type="dcterms:W3CDTF">2021-03-19T14:52:41Z</dcterms:created>
  <dcterms:modified xsi:type="dcterms:W3CDTF">2021-03-19T20:46:20Z</dcterms:modified>
</cp:coreProperties>
</file>