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EE70-B194-44EB-A5BA-B7819B837D30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A657-6D6C-4F79-B884-B8C2FF848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EE70-B194-44EB-A5BA-B7819B837D30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A657-6D6C-4F79-B884-B8C2FF848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EE70-B194-44EB-A5BA-B7819B837D30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A657-6D6C-4F79-B884-B8C2FF848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EE70-B194-44EB-A5BA-B7819B837D30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A657-6D6C-4F79-B884-B8C2FF848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EE70-B194-44EB-A5BA-B7819B837D30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A657-6D6C-4F79-B884-B8C2FF848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EE70-B194-44EB-A5BA-B7819B837D30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A657-6D6C-4F79-B884-B8C2FF848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EE70-B194-44EB-A5BA-B7819B837D30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A657-6D6C-4F79-B884-B8C2FF848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EE70-B194-44EB-A5BA-B7819B837D30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A657-6D6C-4F79-B884-B8C2FF848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EE70-B194-44EB-A5BA-B7819B837D30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A657-6D6C-4F79-B884-B8C2FF848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EE70-B194-44EB-A5BA-B7819B837D30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A657-6D6C-4F79-B884-B8C2FF848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EE70-B194-44EB-A5BA-B7819B837D30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A657-6D6C-4F79-B884-B8C2FF848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AEE70-B194-44EB-A5BA-B7819B837D30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9A657-6D6C-4F79-B884-B8C2FF848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udasir@ugm.ac.i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nis.apriliawati@kemdikbud.go.id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Team DGHE-JSPS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</a:t>
            </a:r>
            <a:r>
              <a:rPr lang="en-US" sz="40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diktendik</a:t>
            </a:r>
            <a:r>
              <a:rPr lang="en-US" sz="40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-DIKTI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Team JSPS-DGHE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Prof. Dr. C. </a:t>
            </a:r>
            <a:r>
              <a:rPr lang="en-US" sz="2400" b="1" dirty="0" err="1"/>
              <a:t>Hanny</a:t>
            </a:r>
            <a:r>
              <a:rPr lang="en-US" sz="2400" b="1" dirty="0"/>
              <a:t> </a:t>
            </a:r>
            <a:r>
              <a:rPr lang="en-US" sz="2400" b="1" dirty="0" err="1"/>
              <a:t>Wijaya</a:t>
            </a:r>
            <a:r>
              <a:rPr lang="en-US" sz="2400" b="1" dirty="0"/>
              <a:t>			</a:t>
            </a:r>
          </a:p>
          <a:p>
            <a:pPr>
              <a:buNone/>
            </a:pPr>
            <a:r>
              <a:rPr lang="en-US" sz="2400" dirty="0"/>
              <a:t>	HP: 08128143355</a:t>
            </a:r>
          </a:p>
          <a:p>
            <a:pPr>
              <a:buNone/>
            </a:pPr>
            <a:r>
              <a:rPr lang="en-US" sz="2400" dirty="0"/>
              <a:t>	E-mail</a:t>
            </a:r>
            <a:r>
              <a:rPr lang="en-US" sz="2400" u="sng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sz="2400" dirty="0"/>
              <a:t>channywijaya@apps.ipb.ac.id</a:t>
            </a:r>
          </a:p>
          <a:p>
            <a:r>
              <a:rPr lang="en-US" sz="2400" b="1" dirty="0"/>
              <a:t>Prof. Dr. </a:t>
            </a:r>
            <a:r>
              <a:rPr lang="en-US" sz="2400" b="1" dirty="0" err="1"/>
              <a:t>Dewa</a:t>
            </a:r>
            <a:r>
              <a:rPr lang="en-US" sz="2400" b="1" dirty="0"/>
              <a:t> </a:t>
            </a:r>
            <a:r>
              <a:rPr lang="en-US" sz="2400" b="1" dirty="0" err="1"/>
              <a:t>Ngr</a:t>
            </a:r>
            <a:r>
              <a:rPr lang="en-US" sz="2400" b="1" dirty="0"/>
              <a:t>. </a:t>
            </a:r>
            <a:r>
              <a:rPr lang="en-US" sz="2400" b="1" dirty="0" err="1"/>
              <a:t>Suprapta</a:t>
            </a:r>
            <a:endParaRPr lang="en-US" sz="2400" b="1" dirty="0"/>
          </a:p>
          <a:p>
            <a:pPr>
              <a:buNone/>
            </a:pPr>
            <a:r>
              <a:rPr lang="en-US" sz="2400" dirty="0"/>
              <a:t>	Hp: 081338538555</a:t>
            </a:r>
          </a:p>
          <a:p>
            <a:pPr>
              <a:buNone/>
            </a:pPr>
            <a:r>
              <a:rPr lang="en-US" sz="2400" dirty="0"/>
              <a:t>	E-mail: biop@dps.centrin.net.id</a:t>
            </a:r>
          </a:p>
          <a:p>
            <a:r>
              <a:rPr lang="en-US" sz="2400" b="1" dirty="0"/>
              <a:t>Prof. Dr. </a:t>
            </a:r>
            <a:r>
              <a:rPr lang="en-US" sz="2400" b="1" dirty="0" err="1"/>
              <a:t>Mudasir</a:t>
            </a:r>
            <a:endParaRPr lang="en-US" sz="2400" b="1" dirty="0"/>
          </a:p>
          <a:p>
            <a:pPr>
              <a:buNone/>
            </a:pPr>
            <a:r>
              <a:rPr lang="en-US" sz="2400" dirty="0"/>
              <a:t>	Hp: 0811251267</a:t>
            </a:r>
          </a:p>
          <a:p>
            <a:pPr>
              <a:buNone/>
            </a:pPr>
            <a:r>
              <a:rPr lang="en-US" sz="2400" dirty="0"/>
              <a:t>	E-mail: </a:t>
            </a:r>
            <a:r>
              <a:rPr lang="en-US" sz="2400" dirty="0">
                <a:hlinkClick r:id="rId2"/>
              </a:rPr>
              <a:t>mudasir@ugm.ac.id</a:t>
            </a:r>
            <a:endParaRPr lang="en-US" sz="2400" dirty="0"/>
          </a:p>
          <a:p>
            <a:r>
              <a:rPr lang="en-US" sz="2400" b="1" dirty="0"/>
              <a:t>Dr. </a:t>
            </a:r>
            <a:r>
              <a:rPr lang="en-US" sz="2400" b="1" dirty="0" err="1"/>
              <a:t>Edwan</a:t>
            </a:r>
            <a:r>
              <a:rPr lang="en-US" sz="2400" b="1" dirty="0"/>
              <a:t> </a:t>
            </a:r>
            <a:r>
              <a:rPr lang="en-US" sz="2400" b="1" dirty="0" err="1"/>
              <a:t>Kardena</a:t>
            </a:r>
            <a:endParaRPr lang="en-US" sz="2400" b="1" dirty="0"/>
          </a:p>
          <a:p>
            <a:pPr>
              <a:buNone/>
            </a:pPr>
            <a:r>
              <a:rPr lang="en-US" sz="2400" dirty="0"/>
              <a:t>	Hp: 08122375778</a:t>
            </a:r>
          </a:p>
          <a:p>
            <a:pPr>
              <a:buNone/>
            </a:pPr>
            <a:r>
              <a:rPr lang="en-US" sz="2400" dirty="0"/>
              <a:t>	E-mail: kardena@pusat.itb.ac.id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Contact Person DGHE-JSPS</a:t>
            </a:r>
            <a:br>
              <a:rPr lang="en-US" sz="5400" b="1" dirty="0"/>
            </a:br>
            <a:r>
              <a:rPr lang="en-US" sz="5400" b="1" dirty="0" err="1"/>
              <a:t>Direktorat</a:t>
            </a:r>
            <a:r>
              <a:rPr lang="en-US" sz="5400" b="1" dirty="0"/>
              <a:t> </a:t>
            </a:r>
            <a:r>
              <a:rPr lang="en-US" sz="5400" b="1" dirty="0" err="1"/>
              <a:t>Sumber</a:t>
            </a:r>
            <a:r>
              <a:rPr lang="en-US" sz="5400" b="1" dirty="0"/>
              <a:t> </a:t>
            </a:r>
            <a:r>
              <a:rPr lang="en-US" sz="5400" b="1" dirty="0" err="1"/>
              <a:t>Daya</a:t>
            </a:r>
            <a:endParaRPr lang="en-US" sz="5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1" y="1981200"/>
            <a:ext cx="853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000" dirty="0"/>
              <a:t>Juniarti D. Lestari: juniarti.duwi@kemdikbud.go.id </a:t>
            </a:r>
          </a:p>
          <a:p>
            <a:pPr marL="342900" indent="-342900">
              <a:buAutoNum type="arabicPeriod"/>
            </a:pPr>
            <a:r>
              <a:rPr lang="en-US" sz="4000" dirty="0"/>
              <a:t>Anis Apriliawati: </a:t>
            </a:r>
            <a:r>
              <a:rPr lang="en-US" sz="4000" dirty="0">
                <a:hlinkClick r:id="rId2"/>
              </a:rPr>
              <a:t>anis.apriliawati@kemdikbud.go.id</a:t>
            </a:r>
            <a:r>
              <a:rPr lang="en-US" sz="4000" dirty="0"/>
              <a:t>;</a:t>
            </a:r>
          </a:p>
          <a:p>
            <a:pPr marL="342900" indent="-342900">
              <a:buAutoNum type="arabicPeriod"/>
            </a:pPr>
            <a:r>
              <a:rPr lang="en-US" sz="4000" dirty="0"/>
              <a:t>Ayus A. Rahmadhani: ayus.rahmadhani@gmail.com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595332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www.dikti.kemdikbud.go.id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JSPS web-site</a:t>
            </a:r>
            <a:endParaRPr lang="id-ID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3" y="1295400"/>
            <a:ext cx="9081413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657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153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Team DGHE-JSPS</vt:lpstr>
      <vt:lpstr>Team JSPS-DGHE</vt:lpstr>
      <vt:lpstr>Contact Person DGHE-JSPS Direktorat Sumber Daya</vt:lpstr>
      <vt:lpstr>JSPS web-site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DGHE-JSPS</dc:title>
  <dc:creator>Mudasir</dc:creator>
  <cp:lastModifiedBy>hp14s dk1122au</cp:lastModifiedBy>
  <cp:revision>12</cp:revision>
  <dcterms:created xsi:type="dcterms:W3CDTF">2010-05-22T02:23:11Z</dcterms:created>
  <dcterms:modified xsi:type="dcterms:W3CDTF">2021-11-16T01:23:39Z</dcterms:modified>
</cp:coreProperties>
</file>